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6" r:id="rId30"/>
    <p:sldId id="377" r:id="rId31"/>
    <p:sldId id="378" r:id="rId32"/>
    <p:sldId id="379" r:id="rId33"/>
    <p:sldId id="37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</p14:sldIdLst>
        </p14:section>
        <p14:section name="For Udemy" id="{82AF9D0B-9E72-48E6-B495-EF9452A76D64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94" d="100"/>
          <a:sy n="94" d="100"/>
        </p:scale>
        <p:origin x="199" y="2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22304</TotalTime>
  <Words>1220</Words>
  <Application>Microsoft Office PowerPoint</Application>
  <PresentationFormat>Widescreen</PresentationFormat>
  <Paragraphs>162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62</cp:revision>
  <dcterms:created xsi:type="dcterms:W3CDTF">2023-12-11T01:29:04Z</dcterms:created>
  <dcterms:modified xsi:type="dcterms:W3CDTF">2024-09-19T13:31:19Z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